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0" r:id="rId23"/>
    <p:sldId id="281" r:id="rId24"/>
    <p:sldId id="282" r:id="rId25"/>
    <p:sldId id="283" r:id="rId26"/>
    <p:sldId id="277" r:id="rId27"/>
    <p:sldId id="278" r:id="rId28"/>
    <p:sldId id="27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20"/>
  </p:normalViewPr>
  <p:slideViewPr>
    <p:cSldViewPr snapToGrid="0">
      <p:cViewPr varScale="1">
        <p:scale>
          <a:sx n="136" d="100"/>
          <a:sy n="136" d="100"/>
        </p:scale>
        <p:origin x="216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659D5-4BA0-2FFF-3112-3B14728783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BC5CD0-17F0-6DEE-9E2D-03B1D73B02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B2D2E-F237-C82C-D451-A9FBE3AC1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139A0-C150-2040-A606-096E6189DC67}" type="datetimeFigureOut">
              <a:rPr lang="en-US" smtClean="0"/>
              <a:t>10/1/25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BE238-C8D2-B872-90D7-9FFF435C5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6AF06-6CCB-500D-2828-CD0F9CC70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9421A-6B4E-D045-8FC5-08A873E8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31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EE4B0-6639-13BC-4210-1357F562F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2DBE10-5288-C213-565C-FA8E6BC25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202B8-C440-DC18-485D-8F050B290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139A0-C150-2040-A606-096E6189DC67}" type="datetimeFigureOut">
              <a:rPr lang="en-US" smtClean="0"/>
              <a:t>10/1/25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95A99-2D69-36BA-7BCE-BABDB1A08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0B5CC-D615-CAF9-B7D1-1D05B230D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9421A-6B4E-D045-8FC5-08A873E8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20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C1C270-91F6-18DF-C94E-9BF8EDBF26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6718A6-9BCD-3361-7696-A825550035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78D99-6F70-757D-5A13-99896AD39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139A0-C150-2040-A606-096E6189DC67}" type="datetimeFigureOut">
              <a:rPr lang="en-US" smtClean="0"/>
              <a:t>10/1/25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E5256-5C39-93EF-BE80-BBA8092C5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CFCF9-B7BD-4598-9D67-67FD63E45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9421A-6B4E-D045-8FC5-08A873E8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10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322A9-F5D5-61A7-2465-84C3F2C00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4A68D-F7F1-8CD6-902E-3AE8F794F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5F68E-5960-FF7C-69EA-9D70661E9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139A0-C150-2040-A606-096E6189DC67}" type="datetimeFigureOut">
              <a:rPr lang="en-US" smtClean="0"/>
              <a:t>10/1/25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3745D-34FF-5145-E7CD-93391FD29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E83F9-3D26-A592-B1A1-612EF0184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9421A-6B4E-D045-8FC5-08A873E8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85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B2680-7B5D-6098-8CFE-1F6BAB3E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B20EF-68C6-7419-6C5C-A9D6E962B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B3393-A1E3-AD64-82DB-02A89F534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139A0-C150-2040-A606-096E6189DC67}" type="datetimeFigureOut">
              <a:rPr lang="en-US" smtClean="0"/>
              <a:t>10/1/25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17DB1-D93A-0ACF-7D48-C266670FF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E3037-6EEE-F45C-1F0B-CAF517AA9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9421A-6B4E-D045-8FC5-08A873E8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2B681-41B9-8786-1CEF-4F9B8A0E3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442C5-7BF9-3F45-977D-5A62A638F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6E89A-4F57-FFAA-3A1B-00A50A4DC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359551-0581-21CF-34F3-D65C9320E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139A0-C150-2040-A606-096E6189DC67}" type="datetimeFigureOut">
              <a:rPr lang="en-US" smtClean="0"/>
              <a:t>10/1/25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AD416-93A8-3F5D-2851-E467D19E8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B2CAE-A781-A060-31FB-19E61AF5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9421A-6B4E-D045-8FC5-08A873E8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22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CC98A-0BBB-848F-3866-5F23A5FFD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6764C-A6F3-86BB-E41D-5F2F80E62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84DEC3-2742-BC04-5586-5A883824F7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B1E538-7229-9971-9411-7EA09E61C4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3E9089-059C-D04A-2B64-C37F47F25B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5680F0-B6CD-EEB5-7D8D-B965FC2F8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139A0-C150-2040-A606-096E6189DC67}" type="datetimeFigureOut">
              <a:rPr lang="en-US" smtClean="0"/>
              <a:t>10/1/25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80B6DC-2491-B2A4-55CB-189ADA1F3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9E59E4-BAEE-4815-0945-2A59AD6CF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9421A-6B4E-D045-8FC5-08A873E8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42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635EB-065A-54C7-8114-9F6FCCB19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6D83B3-6E07-449A-1FD2-4517F55E1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139A0-C150-2040-A606-096E6189DC67}" type="datetimeFigureOut">
              <a:rPr lang="en-US" smtClean="0"/>
              <a:t>10/1/25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DF6547-EF66-B4B0-F436-52E4915C2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BC976A-EE4B-AB3A-4599-3B6E047EE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9421A-6B4E-D045-8FC5-08A873E8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29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BCD5AE-F2D0-7AC5-6ADE-E34B75AED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139A0-C150-2040-A606-096E6189DC67}" type="datetimeFigureOut">
              <a:rPr lang="en-US" smtClean="0"/>
              <a:t>10/1/25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256B59-B43F-B68C-8F63-6E15EE3A2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87E28-FFE3-5BFB-7C59-7A30ABF3C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9421A-6B4E-D045-8FC5-08A873E8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8F5C2-59DB-2F39-A2D2-7A8D2B93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1684D-BD15-B2D2-661A-2B6F48719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0E3801-540F-2F22-0681-229BEEF72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EED203-0280-4064-F21C-F60087DE0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139A0-C150-2040-A606-096E6189DC67}" type="datetimeFigureOut">
              <a:rPr lang="en-US" smtClean="0"/>
              <a:t>10/1/25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293C7-4824-D09E-C374-D22823F51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3AB8DD-A1F1-0A2B-608A-A2E85AAA0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9421A-6B4E-D045-8FC5-08A873E8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04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F6089-5637-4692-254A-F49735344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5D162C-3176-D1BA-C047-82DA82CFDD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16411-7C1F-BCB7-88DD-02679077F7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4673C2-B671-C14D-77FD-E4D19848D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139A0-C150-2040-A606-096E6189DC67}" type="datetimeFigureOut">
              <a:rPr lang="en-US" smtClean="0"/>
              <a:t>10/1/25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A2713-38CF-A73D-BEC1-057232AAA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20817F-389F-C474-0596-CED2B8E13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9421A-6B4E-D045-8FC5-08A873E8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05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6EF4E6-B058-04BF-3642-4F408DC96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BAA7B-D95D-4FAB-5838-7936BACE7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3E59A-1598-18F9-08E7-C4DFBE8205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0139A0-C150-2040-A606-096E6189DC67}" type="datetimeFigureOut">
              <a:rPr lang="en-US" smtClean="0"/>
              <a:t>10/1/25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16224-4EC6-4427-933D-A1DB6FB71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CB61F-894D-CEE6-BA5F-361823DED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29421A-6B4E-D045-8FC5-08A873E8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99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urple background with white and purple crosses&#10;&#10;AI-generated content may be incorrect.">
            <a:extLst>
              <a:ext uri="{FF2B5EF4-FFF2-40B4-BE49-F238E27FC236}">
                <a16:creationId xmlns:a16="http://schemas.microsoft.com/office/drawing/2014/main" id="{C5C722C4-2617-DC23-C119-FCA0BE95C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70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5AD70-5525-3067-FB71-2AFEE42CC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8FDD3236-E5CA-2B85-E209-7367362CE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48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0F8DD-A177-1D13-DBCA-D07B306E0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ue frame&#10;&#10;AI-generated content may be incorrect.">
            <a:extLst>
              <a:ext uri="{FF2B5EF4-FFF2-40B4-BE49-F238E27FC236}">
                <a16:creationId xmlns:a16="http://schemas.microsoft.com/office/drawing/2014/main" id="{37740A06-DC8B-2584-4E72-DB44A4515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01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6F95F-7F36-226F-A33A-58777B853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tables&#10;&#10;AI-generated content may be incorrect.">
            <a:extLst>
              <a:ext uri="{FF2B5EF4-FFF2-40B4-BE49-F238E27FC236}">
                <a16:creationId xmlns:a16="http://schemas.microsoft.com/office/drawing/2014/main" id="{30C1B6DB-B440-04C5-D9A5-ED34071A8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99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E0429-729D-352E-C8B8-62B149DF7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quote box with a person's face&#10;&#10;AI-generated content may be incorrect.">
            <a:extLst>
              <a:ext uri="{FF2B5EF4-FFF2-40B4-BE49-F238E27FC236}">
                <a16:creationId xmlns:a16="http://schemas.microsoft.com/office/drawing/2014/main" id="{A9731CBF-D837-2387-EA62-AF91388D1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73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97107-3B8A-474F-B759-790DFD172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AI-generated content may be incorrect.">
            <a:extLst>
              <a:ext uri="{FF2B5EF4-FFF2-40B4-BE49-F238E27FC236}">
                <a16:creationId xmlns:a16="http://schemas.microsoft.com/office/drawing/2014/main" id="{2992DFFB-7CD8-3CD9-B594-90630D0C5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34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F8630-DF2B-FFCD-F0C1-809F9E245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square with black text&#10;&#10;AI-generated content may be incorrect.">
            <a:extLst>
              <a:ext uri="{FF2B5EF4-FFF2-40B4-BE49-F238E27FC236}">
                <a16:creationId xmlns:a16="http://schemas.microsoft.com/office/drawing/2014/main" id="{8D6DF27E-AE6E-24C5-1DFE-F159BFA61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59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EF620-2BE0-7D0F-9B90-A470CCBF7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resume&#10;&#10;AI-generated content may be incorrect.">
            <a:extLst>
              <a:ext uri="{FF2B5EF4-FFF2-40B4-BE49-F238E27FC236}">
                <a16:creationId xmlns:a16="http://schemas.microsoft.com/office/drawing/2014/main" id="{127F5DF2-FAF8-F964-50A3-5A8F6EDF6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29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390A3-3B91-5AB0-6F53-E0F8F2484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quare with a sun and text&#10;&#10;AI-generated content may be incorrect.">
            <a:extLst>
              <a:ext uri="{FF2B5EF4-FFF2-40B4-BE49-F238E27FC236}">
                <a16:creationId xmlns:a16="http://schemas.microsoft.com/office/drawing/2014/main" id="{E697DDC9-8E4C-C297-B9D3-BD2DEAFBC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31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6D1D0-7EEC-950F-89BC-114A4F3D1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quare with black text&#10;&#10;AI-generated content may be incorrect.">
            <a:extLst>
              <a:ext uri="{FF2B5EF4-FFF2-40B4-BE49-F238E27FC236}">
                <a16:creationId xmlns:a16="http://schemas.microsoft.com/office/drawing/2014/main" id="{421CA349-F003-F012-1582-FFF50AAAE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65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B2B8B-E5F3-7358-719F-8E0F75223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text&#10;&#10;AI-generated content may be incorrect.">
            <a:extLst>
              <a:ext uri="{FF2B5EF4-FFF2-40B4-BE49-F238E27FC236}">
                <a16:creationId xmlns:a16="http://schemas.microsoft.com/office/drawing/2014/main" id="{FE8894A0-CE70-33C2-9915-6E0F26852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57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FCFDC-EA23-55FE-7249-3A5302536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background with text and numbers&#10;&#10;AI-generated content may be incorrect.">
            <a:extLst>
              <a:ext uri="{FF2B5EF4-FFF2-40B4-BE49-F238E27FC236}">
                <a16:creationId xmlns:a16="http://schemas.microsoft.com/office/drawing/2014/main" id="{8DA7A4DE-27E7-2699-18DE-96A993051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36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B5A55-5F17-A8A3-F76A-873E8C506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oster for a company&#10;&#10;AI-generated content may be incorrect.">
            <a:extLst>
              <a:ext uri="{FF2B5EF4-FFF2-40B4-BE49-F238E27FC236}">
                <a16:creationId xmlns:a16="http://schemas.microsoft.com/office/drawing/2014/main" id="{AB67EEE9-B01C-13F2-351F-3ED5B40C5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63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94DB2-AED3-889F-04B4-F6B3F25CA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rosses on a blue background&#10;&#10;AI-generated content may be incorrect.">
            <a:extLst>
              <a:ext uri="{FF2B5EF4-FFF2-40B4-BE49-F238E27FC236}">
                <a16:creationId xmlns:a16="http://schemas.microsoft.com/office/drawing/2014/main" id="{79A451B3-B2FC-D8E0-5A9C-3D78387EC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27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891B6-77FB-A00C-9208-5FE89CAF6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program&#10;&#10;AI-generated content may be incorrect.">
            <a:extLst>
              <a:ext uri="{FF2B5EF4-FFF2-40B4-BE49-F238E27FC236}">
                <a16:creationId xmlns:a16="http://schemas.microsoft.com/office/drawing/2014/main" id="{23D63015-1C34-0D18-5AA6-B3D7188DE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74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4674F-2DED-373D-B9DD-D604FC4EA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flight information&#10;&#10;AI-generated content may be incorrect.">
            <a:extLst>
              <a:ext uri="{FF2B5EF4-FFF2-40B4-BE49-F238E27FC236}">
                <a16:creationId xmlns:a16="http://schemas.microsoft.com/office/drawing/2014/main" id="{022B14E5-2785-1A37-4699-FB4AE9EBB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24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6ECFF-D092-56C2-0D60-3A1A2CC61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and purple crosses&#10;&#10;AI-generated content may be incorrect.">
            <a:extLst>
              <a:ext uri="{FF2B5EF4-FFF2-40B4-BE49-F238E27FC236}">
                <a16:creationId xmlns:a16="http://schemas.microsoft.com/office/drawing/2014/main" id="{1019DE0E-89D9-42AE-6D01-6AFA8174B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99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988D8-0867-9914-CFCD-4D5348ED6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background with text and a qr code&#10;&#10;AI-generated content may be incorrect.">
            <a:extLst>
              <a:ext uri="{FF2B5EF4-FFF2-40B4-BE49-F238E27FC236}">
                <a16:creationId xmlns:a16="http://schemas.microsoft.com/office/drawing/2014/main" id="{AB81D7C9-D974-6B41-E06F-D071131A7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68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EB8A1-4800-1E3D-3C08-DB29EB7B1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background with text&#10;&#10;AI-generated content may be incorrect.">
            <a:extLst>
              <a:ext uri="{FF2B5EF4-FFF2-40B4-BE49-F238E27FC236}">
                <a16:creationId xmlns:a16="http://schemas.microsoft.com/office/drawing/2014/main" id="{0909760A-BF16-4252-971E-B7D77B786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46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ADFDA-CB2E-DF29-EF15-84769BF1A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square icons with text&#10;&#10;AI-generated content may be incorrect.">
            <a:extLst>
              <a:ext uri="{FF2B5EF4-FFF2-40B4-BE49-F238E27FC236}">
                <a16:creationId xmlns:a16="http://schemas.microsoft.com/office/drawing/2014/main" id="{4A32C073-FDC3-02A2-4362-15189E1E9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53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90D1F-A2CE-BBA1-F732-6C3536632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background with white and purple crosses&#10;&#10;AI-generated content may be incorrect.">
            <a:extLst>
              <a:ext uri="{FF2B5EF4-FFF2-40B4-BE49-F238E27FC236}">
                <a16:creationId xmlns:a16="http://schemas.microsoft.com/office/drawing/2014/main" id="{E82DD4B7-279F-49CF-E520-EED5ECCB2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13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E2E57-8498-5678-3F3E-49EDCAC23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women with microphones&#10;&#10;AI-generated content may be incorrect.">
            <a:extLst>
              <a:ext uri="{FF2B5EF4-FFF2-40B4-BE49-F238E27FC236}">
                <a16:creationId xmlns:a16="http://schemas.microsoft.com/office/drawing/2014/main" id="{ED6311BA-0552-D1E2-849E-0153A8307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51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45226-53E7-D847-382D-30398FD41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eople posing for a photo&#10;&#10;AI-generated content may be incorrect.">
            <a:extLst>
              <a:ext uri="{FF2B5EF4-FFF2-40B4-BE49-F238E27FC236}">
                <a16:creationId xmlns:a16="http://schemas.microsoft.com/office/drawing/2014/main" id="{70960C38-70ED-4109-D5F6-10089E8B8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345772" cy="694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36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7D53E-5770-E2F7-4FCC-AB2C24B11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purple and pink letters&#10;&#10;AI-generated content may be incorrect.">
            <a:extLst>
              <a:ext uri="{FF2B5EF4-FFF2-40B4-BE49-F238E27FC236}">
                <a16:creationId xmlns:a16="http://schemas.microsoft.com/office/drawing/2014/main" id="{A92B9635-A572-E3DA-5981-393B64443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48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01F8B-D6D4-0EC0-30B1-DC45DF6D9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aughing with a microphone&#10;&#10;AI-generated content may be incorrect.">
            <a:extLst>
              <a:ext uri="{FF2B5EF4-FFF2-40B4-BE49-F238E27FC236}">
                <a16:creationId xmlns:a16="http://schemas.microsoft.com/office/drawing/2014/main" id="{217F47DD-76FE-74FA-C2EB-4E7732C67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71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A4D4B-E763-48FB-2197-9E98030A1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quote&#10;&#10;AI-generated content may be incorrect.">
            <a:extLst>
              <a:ext uri="{FF2B5EF4-FFF2-40B4-BE49-F238E27FC236}">
                <a16:creationId xmlns:a16="http://schemas.microsoft.com/office/drawing/2014/main" id="{FB43832D-4537-E7C3-EE57-8511CF064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28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1679B-63D6-8E83-E32F-5312B4942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posing for a photo&#10;&#10;AI-generated content may be incorrect.">
            <a:extLst>
              <a:ext uri="{FF2B5EF4-FFF2-40B4-BE49-F238E27FC236}">
                <a16:creationId xmlns:a16="http://schemas.microsoft.com/office/drawing/2014/main" id="{CC6309CC-A166-B2C6-2441-BBFEE0112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11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E605F-E74A-1018-607F-0F51A5889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quote box with a person's face&#10;&#10;AI-generated content may be incorrect.">
            <a:extLst>
              <a:ext uri="{FF2B5EF4-FFF2-40B4-BE49-F238E27FC236}">
                <a16:creationId xmlns:a16="http://schemas.microsoft.com/office/drawing/2014/main" id="{8A1A39DB-5E8C-5857-7243-C043177DD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43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Macintosh PowerPoint</Application>
  <PresentationFormat>Widescreen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Amanda Smith</dc:creator>
  <cp:lastModifiedBy>Amanda Smith</cp:lastModifiedBy>
  <cp:revision>6</cp:revision>
  <dcterms:created xsi:type="dcterms:W3CDTF">2025-07-17T18:22:05Z</dcterms:created>
  <dcterms:modified xsi:type="dcterms:W3CDTF">2025-10-01T19:56:47Z</dcterms:modified>
</cp:coreProperties>
</file>